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92F43-7D0E-4D79-B7B9-ABC213909DF0}" v="227" dt="2024-12-10T13:08:1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n David (senndav3)" userId="41cc756c-dd14-48db-ae86-affa24ec263e" providerId="ADAL" clId="{20492F43-7D0E-4D79-B7B9-ABC213909DF0}"/>
    <pc:docChg chg="custSel modSld">
      <pc:chgData name="Senn David (senndav3)" userId="41cc756c-dd14-48db-ae86-affa24ec263e" providerId="ADAL" clId="{20492F43-7D0E-4D79-B7B9-ABC213909DF0}" dt="2024-12-10T13:08:10.025" v="291" actId="20577"/>
      <pc:docMkLst>
        <pc:docMk/>
      </pc:docMkLst>
      <pc:sldChg chg="addSp modSp mod">
        <pc:chgData name="Senn David (senndav3)" userId="41cc756c-dd14-48db-ae86-affa24ec263e" providerId="ADAL" clId="{20492F43-7D0E-4D79-B7B9-ABC213909DF0}" dt="2024-11-25T13:05:20.757" v="283" actId="20577"/>
        <pc:sldMkLst>
          <pc:docMk/>
          <pc:sldMk cId="862898183" sldId="256"/>
        </pc:sldMkLst>
        <pc:spChg chg="mod">
          <ac:chgData name="Senn David (senndav3)" userId="41cc756c-dd14-48db-ae86-affa24ec263e" providerId="ADAL" clId="{20492F43-7D0E-4D79-B7B9-ABC213909DF0}" dt="2024-11-25T13:05:20.757" v="283" actId="20577"/>
          <ac:spMkLst>
            <pc:docMk/>
            <pc:sldMk cId="862898183" sldId="256"/>
            <ac:spMk id="2" creationId="{D0DA6C3A-FD29-DC41-01BC-DCB80E55C0B6}"/>
          </ac:spMkLst>
        </pc:spChg>
        <pc:spChg chg="add mod">
          <ac:chgData name="Senn David (senndav3)" userId="41cc756c-dd14-48db-ae86-affa24ec263e" providerId="ADAL" clId="{20492F43-7D0E-4D79-B7B9-ABC213909DF0}" dt="2024-11-25T12:26:05.162" v="269" actId="20577"/>
          <ac:spMkLst>
            <pc:docMk/>
            <pc:sldMk cId="862898183" sldId="256"/>
            <ac:spMk id="4" creationId="{6D90DBD0-1D2A-6973-4A5E-7C08EF7FCFB1}"/>
          </ac:spMkLst>
        </pc:spChg>
      </pc:sldChg>
      <pc:sldChg chg="modSp mod modAnim">
        <pc:chgData name="Senn David (senndav3)" userId="41cc756c-dd14-48db-ae86-affa24ec263e" providerId="ADAL" clId="{20492F43-7D0E-4D79-B7B9-ABC213909DF0}" dt="2024-11-25T11:45:42.450" v="78" actId="20577"/>
        <pc:sldMkLst>
          <pc:docMk/>
          <pc:sldMk cId="2679611543" sldId="257"/>
        </pc:sldMkLst>
        <pc:spChg chg="mod">
          <ac:chgData name="Senn David (senndav3)" userId="41cc756c-dd14-48db-ae86-affa24ec263e" providerId="ADAL" clId="{20492F43-7D0E-4D79-B7B9-ABC213909DF0}" dt="2024-11-25T11:45:42.450" v="78" actId="20577"/>
          <ac:spMkLst>
            <pc:docMk/>
            <pc:sldMk cId="2679611543" sldId="257"/>
            <ac:spMk id="3" creationId="{F52B15AA-573F-F676-DF90-46C5261837D0}"/>
          </ac:spMkLst>
        </pc:spChg>
      </pc:sldChg>
      <pc:sldChg chg="modSp modAnim">
        <pc:chgData name="Senn David (senndav3)" userId="41cc756c-dd14-48db-ae86-affa24ec263e" providerId="ADAL" clId="{20492F43-7D0E-4D79-B7B9-ABC213909DF0}" dt="2024-12-10T13:08:10.025" v="291" actId="20577"/>
        <pc:sldMkLst>
          <pc:docMk/>
          <pc:sldMk cId="3585958073" sldId="258"/>
        </pc:sldMkLst>
        <pc:spChg chg="mod">
          <ac:chgData name="Senn David (senndav3)" userId="41cc756c-dd14-48db-ae86-affa24ec263e" providerId="ADAL" clId="{20492F43-7D0E-4D79-B7B9-ABC213909DF0}" dt="2024-12-10T13:08:10.025" v="291" actId="20577"/>
          <ac:spMkLst>
            <pc:docMk/>
            <pc:sldMk cId="3585958073" sldId="258"/>
            <ac:spMk id="3" creationId="{BD67B4E1-EC78-4683-8235-90704CF50A39}"/>
          </ac:spMkLst>
        </pc:spChg>
      </pc:sldChg>
      <pc:sldChg chg="modSp">
        <pc:chgData name="Senn David (senndav3)" userId="41cc756c-dd14-48db-ae86-affa24ec263e" providerId="ADAL" clId="{20492F43-7D0E-4D79-B7B9-ABC213909DF0}" dt="2024-11-25T12:20:52.019" v="265" actId="20577"/>
        <pc:sldMkLst>
          <pc:docMk/>
          <pc:sldMk cId="3116775389" sldId="260"/>
        </pc:sldMkLst>
        <pc:graphicFrameChg chg="mod">
          <ac:chgData name="Senn David (senndav3)" userId="41cc756c-dd14-48db-ae86-affa24ec263e" providerId="ADAL" clId="{20492F43-7D0E-4D79-B7B9-ABC213909DF0}" dt="2024-11-25T12:20:52.019" v="265" actId="20577"/>
          <ac:graphicFrameMkLst>
            <pc:docMk/>
            <pc:sldMk cId="3116775389" sldId="260"/>
            <ac:graphicFrameMk id="5" creationId="{6101E095-7A05-A25B-5DE5-B49868C17A85}"/>
          </ac:graphicFrameMkLst>
        </pc:graphicFrameChg>
      </pc:sldChg>
      <pc:sldChg chg="addSp delSp modSp mod">
        <pc:chgData name="Senn David (senndav3)" userId="41cc756c-dd14-48db-ae86-affa24ec263e" providerId="ADAL" clId="{20492F43-7D0E-4D79-B7B9-ABC213909DF0}" dt="2024-11-25T11:56:39.092" v="90" actId="14100"/>
        <pc:sldMkLst>
          <pc:docMk/>
          <pc:sldMk cId="1938636761" sldId="263"/>
        </pc:sldMkLst>
        <pc:spChg chg="add del mod">
          <ac:chgData name="Senn David (senndav3)" userId="41cc756c-dd14-48db-ae86-affa24ec263e" providerId="ADAL" clId="{20492F43-7D0E-4D79-B7B9-ABC213909DF0}" dt="2024-11-25T11:56:03.386" v="82" actId="22"/>
          <ac:spMkLst>
            <pc:docMk/>
            <pc:sldMk cId="1938636761" sldId="263"/>
            <ac:spMk id="3" creationId="{1DC83D2E-41C6-D600-D7D9-F5778ACF7981}"/>
          </ac:spMkLst>
        </pc:spChg>
        <pc:spChg chg="mod">
          <ac:chgData name="Senn David (senndav3)" userId="41cc756c-dd14-48db-ae86-affa24ec263e" providerId="ADAL" clId="{20492F43-7D0E-4D79-B7B9-ABC213909DF0}" dt="2024-11-25T11:56:39.092" v="90" actId="14100"/>
          <ac:spMkLst>
            <pc:docMk/>
            <pc:sldMk cId="1938636761" sldId="263"/>
            <ac:spMk id="12" creationId="{E22C04FD-E06F-091F-0ACA-6D22C3DAE5D1}"/>
          </ac:spMkLst>
        </pc:spChg>
        <pc:picChg chg="add mod ord">
          <ac:chgData name="Senn David (senndav3)" userId="41cc756c-dd14-48db-ae86-affa24ec263e" providerId="ADAL" clId="{20492F43-7D0E-4D79-B7B9-ABC213909DF0}" dt="2024-11-25T11:56:23.995" v="87" actId="1076"/>
          <ac:picMkLst>
            <pc:docMk/>
            <pc:sldMk cId="1938636761" sldId="263"/>
            <ac:picMk id="5" creationId="{42AA4B16-8B46-84D6-5A96-E27E48994A43}"/>
          </ac:picMkLst>
        </pc:picChg>
        <pc:picChg chg="del">
          <ac:chgData name="Senn David (senndav3)" userId="41cc756c-dd14-48db-ae86-affa24ec263e" providerId="ADAL" clId="{20492F43-7D0E-4D79-B7B9-ABC213909DF0}" dt="2024-11-25T11:55:51.979" v="81" actId="478"/>
          <ac:picMkLst>
            <pc:docMk/>
            <pc:sldMk cId="1938636761" sldId="263"/>
            <ac:picMk id="11" creationId="{8438945F-CBD5-5672-9A9D-0F0894F9DDFE}"/>
          </ac:picMkLst>
        </pc:picChg>
      </pc:sldChg>
      <pc:sldChg chg="addSp delSp mod">
        <pc:chgData name="Senn David (senndav3)" userId="41cc756c-dd14-48db-ae86-affa24ec263e" providerId="ADAL" clId="{20492F43-7D0E-4D79-B7B9-ABC213909DF0}" dt="2024-11-25T11:55:45.156" v="80" actId="22"/>
        <pc:sldMkLst>
          <pc:docMk/>
          <pc:sldMk cId="3693721003" sldId="267"/>
        </pc:sldMkLst>
        <pc:picChg chg="add">
          <ac:chgData name="Senn David (senndav3)" userId="41cc756c-dd14-48db-ae86-affa24ec263e" providerId="ADAL" clId="{20492F43-7D0E-4D79-B7B9-ABC213909DF0}" dt="2024-11-25T11:55:45.156" v="80" actId="22"/>
          <ac:picMkLst>
            <pc:docMk/>
            <pc:sldMk cId="3693721003" sldId="267"/>
            <ac:picMk id="3" creationId="{05E6363E-F0D9-C7DF-4BF8-6F9848AC3DAC}"/>
          </ac:picMkLst>
        </pc:picChg>
        <pc:picChg chg="del">
          <ac:chgData name="Senn David (senndav3)" userId="41cc756c-dd14-48db-ae86-affa24ec263e" providerId="ADAL" clId="{20492F43-7D0E-4D79-B7B9-ABC213909DF0}" dt="2024-11-25T11:55:44.514" v="79" actId="478"/>
          <ac:picMkLst>
            <pc:docMk/>
            <pc:sldMk cId="3693721003" sldId="267"/>
            <ac:picMk id="5" creationId="{2AED5B25-BE68-3A09-4614-A58D0AAA23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7DE51-0962-4D47-AEAE-EF79833C59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8F66A1F-E9F6-493F-9D6A-D8D7C238BCCF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phase</a:t>
          </a:r>
          <a:r>
            <a:rPr lang="de-CH" dirty="0"/>
            <a:t> </a:t>
          </a:r>
          <a:r>
            <a:rPr lang="de-CH" dirty="0" err="1"/>
            <a:t>contrast</a:t>
          </a:r>
          <a:r>
            <a:rPr lang="de-CH" dirty="0"/>
            <a:t> </a:t>
          </a:r>
          <a:r>
            <a:rPr lang="de-CH" dirty="0" err="1"/>
            <a:t>images</a:t>
          </a:r>
          <a:r>
            <a:rPr lang="de-CH" dirty="0"/>
            <a:t>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create</a:t>
          </a:r>
          <a:r>
            <a:rPr lang="de-CH" dirty="0"/>
            <a:t> </a:t>
          </a:r>
          <a:r>
            <a:rPr lang="de-CH" dirty="0" err="1"/>
            <a:t>masks</a:t>
          </a:r>
          <a:endParaRPr lang="en-US" dirty="0"/>
        </a:p>
      </dgm:t>
    </dgm:pt>
    <dgm:pt modelId="{AD8E60B4-4C1C-4661-AB71-9C926AF1A1EF}" type="parTrans" cxnId="{6B18FEF7-A895-4128-8859-E7E40C900E6F}">
      <dgm:prSet/>
      <dgm:spPr/>
      <dgm:t>
        <a:bodyPr/>
        <a:lstStyle/>
        <a:p>
          <a:endParaRPr lang="en-US"/>
        </a:p>
      </dgm:t>
    </dgm:pt>
    <dgm:pt modelId="{8A9E4E14-60F6-46E0-BB9D-77541B695405}" type="sibTrans" cxnId="{6B18FEF7-A895-4128-8859-E7E40C900E6F}">
      <dgm:prSet/>
      <dgm:spPr/>
      <dgm:t>
        <a:bodyPr/>
        <a:lstStyle/>
        <a:p>
          <a:endParaRPr lang="en-US"/>
        </a:p>
      </dgm:t>
    </dgm:pt>
    <dgm:pt modelId="{54C81D9D-700D-4FDC-B999-6AB2F30B8F92}">
      <dgm:prSet/>
      <dgm:spPr/>
      <dgm:t>
        <a:bodyPr/>
        <a:lstStyle/>
        <a:p>
          <a:r>
            <a:rPr lang="de-CH" dirty="0"/>
            <a:t>Split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segmented</a:t>
          </a:r>
          <a:r>
            <a:rPr lang="de-CH" dirty="0"/>
            <a:t> </a:t>
          </a:r>
          <a:r>
            <a:rPr lang="de-CH" dirty="0" err="1"/>
            <a:t>fish</a:t>
          </a:r>
          <a:r>
            <a:rPr lang="de-CH" dirty="0"/>
            <a:t> </a:t>
          </a:r>
          <a:r>
            <a:rPr lang="de-CH" dirty="0" err="1"/>
            <a:t>into</a:t>
          </a:r>
          <a:r>
            <a:rPr lang="de-CH" dirty="0"/>
            <a:t> </a:t>
          </a:r>
          <a:r>
            <a:rPr lang="de-CH" dirty="0" err="1"/>
            <a:t>head</a:t>
          </a:r>
          <a:r>
            <a:rPr lang="de-CH" dirty="0"/>
            <a:t> and </a:t>
          </a:r>
          <a:r>
            <a:rPr lang="de-CH" dirty="0" err="1"/>
            <a:t>tail</a:t>
          </a:r>
          <a:endParaRPr lang="en-US" dirty="0"/>
        </a:p>
      </dgm:t>
    </dgm:pt>
    <dgm:pt modelId="{21A49169-F20A-464C-8886-594ECEE7B276}" type="parTrans" cxnId="{AC2E1199-F892-47B1-9620-C3C1C320EB6F}">
      <dgm:prSet/>
      <dgm:spPr/>
      <dgm:t>
        <a:bodyPr/>
        <a:lstStyle/>
        <a:p>
          <a:endParaRPr lang="en-US"/>
        </a:p>
      </dgm:t>
    </dgm:pt>
    <dgm:pt modelId="{59F5E6B1-6F23-4A72-89E2-601EE03A336D}" type="sibTrans" cxnId="{AC2E1199-F892-47B1-9620-C3C1C320EB6F}">
      <dgm:prSet/>
      <dgm:spPr/>
      <dgm:t>
        <a:bodyPr/>
        <a:lstStyle/>
        <a:p>
          <a:endParaRPr lang="en-US"/>
        </a:p>
      </dgm:t>
    </dgm:pt>
    <dgm:pt modelId="{417D1536-4654-4809-9A5A-6F45DE0978E1}">
      <dgm:prSet/>
      <dgm:spPr/>
      <dgm:t>
        <a:bodyPr/>
        <a:lstStyle/>
        <a:p>
          <a:r>
            <a:rPr lang="de-CH"/>
            <a:t>Apply masks on the GFP images</a:t>
          </a:r>
          <a:endParaRPr lang="en-US"/>
        </a:p>
      </dgm:t>
    </dgm:pt>
    <dgm:pt modelId="{958F0E31-4D27-4BE4-8C3A-86CA6013D678}" type="parTrans" cxnId="{09E23348-57D0-4834-A23B-111C13EF241A}">
      <dgm:prSet/>
      <dgm:spPr/>
      <dgm:t>
        <a:bodyPr/>
        <a:lstStyle/>
        <a:p>
          <a:endParaRPr lang="en-US"/>
        </a:p>
      </dgm:t>
    </dgm:pt>
    <dgm:pt modelId="{B07C37FF-DB4B-4990-B2D5-9F41584E0E53}" type="sibTrans" cxnId="{09E23348-57D0-4834-A23B-111C13EF241A}">
      <dgm:prSet/>
      <dgm:spPr/>
      <dgm:t>
        <a:bodyPr/>
        <a:lstStyle/>
        <a:p>
          <a:endParaRPr lang="en-US"/>
        </a:p>
      </dgm:t>
    </dgm:pt>
    <dgm:pt modelId="{46193051-07AD-4A56-B2B5-23E404F3CB74}">
      <dgm:prSet/>
      <dgm:spPr/>
      <dgm:t>
        <a:bodyPr/>
        <a:lstStyle/>
        <a:p>
          <a:r>
            <a:rPr lang="de-CH"/>
            <a:t>Extract GFP signal intensity</a:t>
          </a:r>
          <a:endParaRPr lang="en-US"/>
        </a:p>
      </dgm:t>
    </dgm:pt>
    <dgm:pt modelId="{45EC12E0-C2D6-405A-98E2-44B8ABF72148}" type="parTrans" cxnId="{A154BFBC-E20C-4E94-87A3-8A75C7D0508A}">
      <dgm:prSet/>
      <dgm:spPr/>
      <dgm:t>
        <a:bodyPr/>
        <a:lstStyle/>
        <a:p>
          <a:endParaRPr lang="en-US"/>
        </a:p>
      </dgm:t>
    </dgm:pt>
    <dgm:pt modelId="{D338FB1C-1762-41E5-8497-1C87AB611B5A}" type="sibTrans" cxnId="{A154BFBC-E20C-4E94-87A3-8A75C7D0508A}">
      <dgm:prSet/>
      <dgm:spPr/>
      <dgm:t>
        <a:bodyPr/>
        <a:lstStyle/>
        <a:p>
          <a:endParaRPr lang="en-US"/>
        </a:p>
      </dgm:t>
    </dgm:pt>
    <dgm:pt modelId="{16E1E273-7A99-40E4-9657-EF3CC3B35E99}">
      <dgm:prSet/>
      <dgm:spPr/>
      <dgm:t>
        <a:bodyPr/>
        <a:lstStyle/>
        <a:p>
          <a:r>
            <a:rPr lang="de-CH"/>
            <a:t>Mean and total GFP intensity for whole fish, head and tail</a:t>
          </a:r>
          <a:endParaRPr lang="en-US"/>
        </a:p>
      </dgm:t>
    </dgm:pt>
    <dgm:pt modelId="{566D7336-4E6F-4D1F-9D44-2DAFCCEB3C16}" type="parTrans" cxnId="{DF4A3C47-0D44-418C-BADA-5D8197C351B1}">
      <dgm:prSet/>
      <dgm:spPr/>
      <dgm:t>
        <a:bodyPr/>
        <a:lstStyle/>
        <a:p>
          <a:endParaRPr lang="en-US"/>
        </a:p>
      </dgm:t>
    </dgm:pt>
    <dgm:pt modelId="{B9997E94-48C3-4F2A-B23A-49FF48D812D5}" type="sibTrans" cxnId="{DF4A3C47-0D44-418C-BADA-5D8197C351B1}">
      <dgm:prSet/>
      <dgm:spPr/>
      <dgm:t>
        <a:bodyPr/>
        <a:lstStyle/>
        <a:p>
          <a:endParaRPr lang="en-US"/>
        </a:p>
      </dgm:t>
    </dgm:pt>
    <dgm:pt modelId="{C6F37335-8F14-4C99-8F6E-16000CBD4389}">
      <dgm:prSet/>
      <dgm:spPr/>
      <dgm:t>
        <a:bodyPr/>
        <a:lstStyle/>
        <a:p>
          <a:r>
            <a:rPr lang="de-CH" dirty="0" err="1"/>
            <a:t>Subtract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background</a:t>
          </a:r>
          <a:r>
            <a:rPr lang="de-CH" dirty="0"/>
            <a:t> </a:t>
          </a:r>
          <a:r>
            <a:rPr lang="de-CH" dirty="0" err="1"/>
            <a:t>signal</a:t>
          </a:r>
          <a:r>
            <a:rPr lang="de-CH" dirty="0"/>
            <a:t> (Group D)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noise</a:t>
          </a:r>
          <a:r>
            <a:rPr lang="de-CH" dirty="0"/>
            <a:t> </a:t>
          </a:r>
          <a:r>
            <a:rPr lang="de-CH" dirty="0" err="1"/>
            <a:t>correction</a:t>
          </a:r>
          <a:endParaRPr lang="en-US" dirty="0"/>
        </a:p>
      </dgm:t>
    </dgm:pt>
    <dgm:pt modelId="{7CB1949C-6D1D-4334-97F4-7B4AA97CA0B5}" type="parTrans" cxnId="{5A65D0D7-131D-4FF6-B215-9ECD8CC21087}">
      <dgm:prSet/>
      <dgm:spPr/>
      <dgm:t>
        <a:bodyPr/>
        <a:lstStyle/>
        <a:p>
          <a:endParaRPr lang="en-US"/>
        </a:p>
      </dgm:t>
    </dgm:pt>
    <dgm:pt modelId="{DFA40F6F-0D92-43A2-8661-8B2110BBFC5F}" type="sibTrans" cxnId="{5A65D0D7-131D-4FF6-B215-9ECD8CC21087}">
      <dgm:prSet/>
      <dgm:spPr/>
      <dgm:t>
        <a:bodyPr/>
        <a:lstStyle/>
        <a:p>
          <a:endParaRPr lang="en-US"/>
        </a:p>
      </dgm:t>
    </dgm:pt>
    <dgm:pt modelId="{070D5113-11B3-452D-A411-7F1C4E131363}">
      <dgm:prSet/>
      <dgm:spPr/>
      <dgm:t>
        <a:bodyPr/>
        <a:lstStyle/>
        <a:p>
          <a:r>
            <a:rPr lang="en-US" dirty="0"/>
            <a:t>Generate plots for comparison</a:t>
          </a:r>
        </a:p>
      </dgm:t>
    </dgm:pt>
    <dgm:pt modelId="{697E3579-54F5-4250-856D-506550D41CAE}" type="parTrans" cxnId="{AAFB5F24-A9EF-423D-B214-3DDE47A39E09}">
      <dgm:prSet/>
      <dgm:spPr/>
      <dgm:t>
        <a:bodyPr/>
        <a:lstStyle/>
        <a:p>
          <a:endParaRPr lang="de-CH"/>
        </a:p>
      </dgm:t>
    </dgm:pt>
    <dgm:pt modelId="{346FF85C-BAAD-4BAD-9906-51A95319FF7E}" type="sibTrans" cxnId="{AAFB5F24-A9EF-423D-B214-3DDE47A39E09}">
      <dgm:prSet/>
      <dgm:spPr/>
      <dgm:t>
        <a:bodyPr/>
        <a:lstStyle/>
        <a:p>
          <a:endParaRPr lang="de-CH"/>
        </a:p>
      </dgm:t>
    </dgm:pt>
    <dgm:pt modelId="{35CCBC70-E081-464D-98DE-397ED87370E2}">
      <dgm:prSet/>
      <dgm:spPr/>
      <dgm:t>
        <a:bodyPr/>
        <a:lstStyle/>
        <a:p>
          <a:r>
            <a:rPr lang="de-CH" dirty="0"/>
            <a:t>Segment </a:t>
          </a:r>
          <a:r>
            <a:rPr lang="de-CH" dirty="0" err="1"/>
            <a:t>Anything</a:t>
          </a:r>
          <a:r>
            <a:rPr lang="de-CH" dirty="0"/>
            <a:t> Model (</a:t>
          </a:r>
          <a:r>
            <a:rPr lang="de-CH" dirty="0" err="1"/>
            <a:t>Meta</a:t>
          </a:r>
          <a:r>
            <a:rPr lang="de-CH" dirty="0"/>
            <a:t>)</a:t>
          </a:r>
        </a:p>
      </dgm:t>
    </dgm:pt>
    <dgm:pt modelId="{3319FA2C-B251-4B2E-A7BE-6D51A89A6D38}" type="sibTrans" cxnId="{88B8E3C4-16C5-4F8B-BF6B-2CCBA59874E0}">
      <dgm:prSet/>
      <dgm:spPr/>
      <dgm:t>
        <a:bodyPr/>
        <a:lstStyle/>
        <a:p>
          <a:endParaRPr lang="en-US"/>
        </a:p>
      </dgm:t>
    </dgm:pt>
    <dgm:pt modelId="{DEAEBE13-388D-4A6A-A549-A17171C62293}" type="parTrans" cxnId="{88B8E3C4-16C5-4F8B-BF6B-2CCBA59874E0}">
      <dgm:prSet/>
      <dgm:spPr/>
      <dgm:t>
        <a:bodyPr/>
        <a:lstStyle/>
        <a:p>
          <a:endParaRPr lang="en-US"/>
        </a:p>
      </dgm:t>
    </dgm:pt>
    <dgm:pt modelId="{281FB460-5ED9-4AF1-8FC0-588378A3407E}">
      <dgm:prSet/>
      <dgm:spPr/>
      <dgm:t>
        <a:bodyPr/>
        <a:lstStyle/>
        <a:p>
          <a:r>
            <a:rPr lang="de-DE" dirty="0"/>
            <a:t>Large </a:t>
          </a:r>
          <a:r>
            <a:rPr lang="de-DE" dirty="0" err="1"/>
            <a:t>model</a:t>
          </a:r>
          <a:r>
            <a:rPr lang="de-DE" dirty="0"/>
            <a:t> (</a:t>
          </a:r>
          <a:r>
            <a:rPr lang="de-DE" dirty="0" err="1"/>
            <a:t>vit</a:t>
          </a:r>
          <a:r>
            <a:rPr lang="de-DE" dirty="0"/>
            <a:t>-l)</a:t>
          </a:r>
          <a:endParaRPr lang="de-CH" dirty="0"/>
        </a:p>
      </dgm:t>
    </dgm:pt>
    <dgm:pt modelId="{68B58232-F029-4E30-A387-C5DB96FBF3F3}" type="parTrans" cxnId="{55D0AE40-39FB-451E-B2C6-FA880374C6D4}">
      <dgm:prSet/>
      <dgm:spPr/>
      <dgm:t>
        <a:bodyPr/>
        <a:lstStyle/>
        <a:p>
          <a:endParaRPr lang="de-CH"/>
        </a:p>
      </dgm:t>
    </dgm:pt>
    <dgm:pt modelId="{D414DF2E-5545-4136-AA3F-BFFF5B12BBDB}" type="sibTrans" cxnId="{55D0AE40-39FB-451E-B2C6-FA880374C6D4}">
      <dgm:prSet/>
      <dgm:spPr/>
      <dgm:t>
        <a:bodyPr/>
        <a:lstStyle/>
        <a:p>
          <a:endParaRPr lang="de-CH"/>
        </a:p>
      </dgm:t>
    </dgm:pt>
    <dgm:pt modelId="{37122E17-08FD-46E2-978C-09A91219B5EA}">
      <dgm:prSet/>
      <dgm:spPr/>
      <dgm:t>
        <a:bodyPr/>
        <a:lstStyle/>
        <a:p>
          <a:r>
            <a:rPr lang="de-DE" dirty="0"/>
            <a:t>Center </a:t>
          </a:r>
          <a:r>
            <a:rPr lang="de-DE" dirty="0" err="1"/>
            <a:t>point</a:t>
          </a:r>
          <a:r>
            <a:rPr lang="de-DE" dirty="0"/>
            <a:t> (</a:t>
          </a:r>
          <a:r>
            <a:rPr lang="de-DE" dirty="0" err="1"/>
            <a:t>predict</a:t>
          </a:r>
          <a:r>
            <a:rPr lang="de-DE" dirty="0"/>
            <a:t>())</a:t>
          </a:r>
          <a:endParaRPr lang="de-CH" dirty="0"/>
        </a:p>
      </dgm:t>
    </dgm:pt>
    <dgm:pt modelId="{1078B51B-9486-4F08-9BAE-14B79ECFA743}" type="parTrans" cxnId="{A2DA32F3-09B5-405B-976F-D24C17595E18}">
      <dgm:prSet/>
      <dgm:spPr/>
      <dgm:t>
        <a:bodyPr/>
        <a:lstStyle/>
        <a:p>
          <a:endParaRPr lang="de-CH"/>
        </a:p>
      </dgm:t>
    </dgm:pt>
    <dgm:pt modelId="{26E55E67-CDA0-4568-B94E-26EBB57E1781}" type="sibTrans" cxnId="{A2DA32F3-09B5-405B-976F-D24C17595E18}">
      <dgm:prSet/>
      <dgm:spPr/>
      <dgm:t>
        <a:bodyPr/>
        <a:lstStyle/>
        <a:p>
          <a:endParaRPr lang="de-CH"/>
        </a:p>
      </dgm:t>
    </dgm:pt>
    <dgm:pt modelId="{43C042E1-10DD-47A3-9385-7121178F0EAA}">
      <dgm:prSet/>
      <dgm:spPr/>
      <dgm:t>
        <a:bodyPr/>
        <a:lstStyle/>
        <a:p>
          <a:r>
            <a:rPr lang="de-DE" dirty="0"/>
            <a:t>8h </a:t>
          </a:r>
          <a:r>
            <a:rPr lang="de-DE" dirty="0" err="1"/>
            <a:t>run</a:t>
          </a:r>
          <a:r>
            <a:rPr lang="de-DE" dirty="0"/>
            <a:t>-time</a:t>
          </a:r>
          <a:endParaRPr lang="de-CH" dirty="0"/>
        </a:p>
      </dgm:t>
    </dgm:pt>
    <dgm:pt modelId="{E351A983-11A9-4981-BBDF-228871078B59}" type="parTrans" cxnId="{FFB2592D-04A8-458F-B874-6F11D308B1D3}">
      <dgm:prSet/>
      <dgm:spPr/>
      <dgm:t>
        <a:bodyPr/>
        <a:lstStyle/>
        <a:p>
          <a:endParaRPr lang="de-CH"/>
        </a:p>
      </dgm:t>
    </dgm:pt>
    <dgm:pt modelId="{05B4E6E5-0D41-431E-AD1B-269B6670E45C}" type="sibTrans" cxnId="{FFB2592D-04A8-458F-B874-6F11D308B1D3}">
      <dgm:prSet/>
      <dgm:spPr/>
      <dgm:t>
        <a:bodyPr/>
        <a:lstStyle/>
        <a:p>
          <a:endParaRPr lang="de-CH"/>
        </a:p>
      </dgm:t>
    </dgm:pt>
    <dgm:pt modelId="{26674F5C-F546-4933-A767-724ECBB28188}" type="pres">
      <dgm:prSet presAssocID="{3C07DE51-0962-4D47-AEAE-EF79833C59A1}" presName="Name0" presStyleCnt="0">
        <dgm:presLayoutVars>
          <dgm:dir/>
          <dgm:resizeHandles val="exact"/>
        </dgm:presLayoutVars>
      </dgm:prSet>
      <dgm:spPr/>
    </dgm:pt>
    <dgm:pt modelId="{F189B0B8-C6CE-4E84-AC2D-34671922DD68}" type="pres">
      <dgm:prSet presAssocID="{35CCBC70-E081-464D-98DE-397ED87370E2}" presName="node" presStyleLbl="node1" presStyleIdx="0" presStyleCnt="6">
        <dgm:presLayoutVars>
          <dgm:bulletEnabled val="1"/>
        </dgm:presLayoutVars>
      </dgm:prSet>
      <dgm:spPr/>
    </dgm:pt>
    <dgm:pt modelId="{284A51E7-E91F-4531-8C99-332A4423DC9E}" type="pres">
      <dgm:prSet presAssocID="{3319FA2C-B251-4B2E-A7BE-6D51A89A6D38}" presName="sibTrans" presStyleLbl="sibTrans1D1" presStyleIdx="0" presStyleCnt="5"/>
      <dgm:spPr/>
    </dgm:pt>
    <dgm:pt modelId="{4AE9915C-4933-4D0A-BDE7-A67F81D5E683}" type="pres">
      <dgm:prSet presAssocID="{3319FA2C-B251-4B2E-A7BE-6D51A89A6D38}" presName="connectorText" presStyleLbl="sibTrans1D1" presStyleIdx="0" presStyleCnt="5"/>
      <dgm:spPr/>
    </dgm:pt>
    <dgm:pt modelId="{0B1F7EC1-D580-4234-BFB4-63CFB5AFBD4B}" type="pres">
      <dgm:prSet presAssocID="{A8F66A1F-E9F6-493F-9D6A-D8D7C238BCCF}" presName="node" presStyleLbl="node1" presStyleIdx="1" presStyleCnt="6">
        <dgm:presLayoutVars>
          <dgm:bulletEnabled val="1"/>
        </dgm:presLayoutVars>
      </dgm:prSet>
      <dgm:spPr/>
    </dgm:pt>
    <dgm:pt modelId="{1B130BB0-8CEE-46CB-8171-96A02AD6F7AC}" type="pres">
      <dgm:prSet presAssocID="{8A9E4E14-60F6-46E0-BB9D-77541B695405}" presName="sibTrans" presStyleLbl="sibTrans1D1" presStyleIdx="1" presStyleCnt="5"/>
      <dgm:spPr/>
    </dgm:pt>
    <dgm:pt modelId="{A2468230-A0FC-4729-9869-895B4C4D2CEF}" type="pres">
      <dgm:prSet presAssocID="{8A9E4E14-60F6-46E0-BB9D-77541B695405}" presName="connectorText" presStyleLbl="sibTrans1D1" presStyleIdx="1" presStyleCnt="5"/>
      <dgm:spPr/>
    </dgm:pt>
    <dgm:pt modelId="{2DE94D96-4CF8-4A4F-B82A-92CAA4CCFA47}" type="pres">
      <dgm:prSet presAssocID="{417D1536-4654-4809-9A5A-6F45DE0978E1}" presName="node" presStyleLbl="node1" presStyleIdx="2" presStyleCnt="6">
        <dgm:presLayoutVars>
          <dgm:bulletEnabled val="1"/>
        </dgm:presLayoutVars>
      </dgm:prSet>
      <dgm:spPr/>
    </dgm:pt>
    <dgm:pt modelId="{E1ACD859-C50C-4928-8E08-B9D172AC0B7E}" type="pres">
      <dgm:prSet presAssocID="{B07C37FF-DB4B-4990-B2D5-9F41584E0E53}" presName="sibTrans" presStyleLbl="sibTrans1D1" presStyleIdx="2" presStyleCnt="5"/>
      <dgm:spPr/>
    </dgm:pt>
    <dgm:pt modelId="{F7749799-2B29-43C5-AB79-72208F37A8CC}" type="pres">
      <dgm:prSet presAssocID="{B07C37FF-DB4B-4990-B2D5-9F41584E0E53}" presName="connectorText" presStyleLbl="sibTrans1D1" presStyleIdx="2" presStyleCnt="5"/>
      <dgm:spPr/>
    </dgm:pt>
    <dgm:pt modelId="{8187ED3D-06AD-4058-BFFB-2ACB3A2F4636}" type="pres">
      <dgm:prSet presAssocID="{16E1E273-7A99-40E4-9657-EF3CC3B35E99}" presName="node" presStyleLbl="node1" presStyleIdx="3" presStyleCnt="6">
        <dgm:presLayoutVars>
          <dgm:bulletEnabled val="1"/>
        </dgm:presLayoutVars>
      </dgm:prSet>
      <dgm:spPr/>
    </dgm:pt>
    <dgm:pt modelId="{CFE1B619-9C90-47F8-8C46-2CB170D66743}" type="pres">
      <dgm:prSet presAssocID="{B9997E94-48C3-4F2A-B23A-49FF48D812D5}" presName="sibTrans" presStyleLbl="sibTrans1D1" presStyleIdx="3" presStyleCnt="5"/>
      <dgm:spPr/>
    </dgm:pt>
    <dgm:pt modelId="{99737B34-F3D5-45FC-BF51-3E5814F00C96}" type="pres">
      <dgm:prSet presAssocID="{B9997E94-48C3-4F2A-B23A-49FF48D812D5}" presName="connectorText" presStyleLbl="sibTrans1D1" presStyleIdx="3" presStyleCnt="5"/>
      <dgm:spPr/>
    </dgm:pt>
    <dgm:pt modelId="{9E838772-741B-4DDD-8A59-8F8F746872DA}" type="pres">
      <dgm:prSet presAssocID="{C6F37335-8F14-4C99-8F6E-16000CBD4389}" presName="node" presStyleLbl="node1" presStyleIdx="4" presStyleCnt="6">
        <dgm:presLayoutVars>
          <dgm:bulletEnabled val="1"/>
        </dgm:presLayoutVars>
      </dgm:prSet>
      <dgm:spPr/>
    </dgm:pt>
    <dgm:pt modelId="{5074E703-3135-4CF5-8E91-5D82A6F2631B}" type="pres">
      <dgm:prSet presAssocID="{DFA40F6F-0D92-43A2-8661-8B2110BBFC5F}" presName="sibTrans" presStyleLbl="sibTrans1D1" presStyleIdx="4" presStyleCnt="5"/>
      <dgm:spPr/>
    </dgm:pt>
    <dgm:pt modelId="{4147EC7A-C03B-4A2C-A719-0BA96C6EDB95}" type="pres">
      <dgm:prSet presAssocID="{DFA40F6F-0D92-43A2-8661-8B2110BBFC5F}" presName="connectorText" presStyleLbl="sibTrans1D1" presStyleIdx="4" presStyleCnt="5"/>
      <dgm:spPr/>
    </dgm:pt>
    <dgm:pt modelId="{D0BC5A78-5FA2-48B0-B83E-2F9F829F2D60}" type="pres">
      <dgm:prSet presAssocID="{070D5113-11B3-452D-A411-7F1C4E131363}" presName="node" presStyleLbl="node1" presStyleIdx="5" presStyleCnt="6">
        <dgm:presLayoutVars>
          <dgm:bulletEnabled val="1"/>
        </dgm:presLayoutVars>
      </dgm:prSet>
      <dgm:spPr/>
    </dgm:pt>
  </dgm:ptLst>
  <dgm:cxnLst>
    <dgm:cxn modelId="{3F55950E-08C3-46E4-8A7D-015FE0432CBE}" type="presOf" srcId="{DFA40F6F-0D92-43A2-8661-8B2110BBFC5F}" destId="{5074E703-3135-4CF5-8E91-5D82A6F2631B}" srcOrd="0" destOrd="0" presId="urn:microsoft.com/office/officeart/2016/7/layout/RepeatingBendingProcessNew"/>
    <dgm:cxn modelId="{2D6EA019-0533-40E3-818A-9209DC409175}" type="presOf" srcId="{37122E17-08FD-46E2-978C-09A91219B5EA}" destId="{F189B0B8-C6CE-4E84-AC2D-34671922DD68}" srcOrd="0" destOrd="2" presId="urn:microsoft.com/office/officeart/2016/7/layout/RepeatingBendingProcessNew"/>
    <dgm:cxn modelId="{F29B111D-64C5-49AE-A5F7-159C93247354}" type="presOf" srcId="{070D5113-11B3-452D-A411-7F1C4E131363}" destId="{D0BC5A78-5FA2-48B0-B83E-2F9F829F2D60}" srcOrd="0" destOrd="0" presId="urn:microsoft.com/office/officeart/2016/7/layout/RepeatingBendingProcessNew"/>
    <dgm:cxn modelId="{AAFB5F24-A9EF-423D-B214-3DDE47A39E09}" srcId="{3C07DE51-0962-4D47-AEAE-EF79833C59A1}" destId="{070D5113-11B3-452D-A411-7F1C4E131363}" srcOrd="5" destOrd="0" parTransId="{697E3579-54F5-4250-856D-506550D41CAE}" sibTransId="{346FF85C-BAAD-4BAD-9906-51A95319FF7E}"/>
    <dgm:cxn modelId="{A7468627-CD9F-4BB9-B5DA-12A98C552269}" type="presOf" srcId="{35CCBC70-E081-464D-98DE-397ED87370E2}" destId="{F189B0B8-C6CE-4E84-AC2D-34671922DD68}" srcOrd="0" destOrd="0" presId="urn:microsoft.com/office/officeart/2016/7/layout/RepeatingBendingProcessNew"/>
    <dgm:cxn modelId="{FFB2592D-04A8-458F-B874-6F11D308B1D3}" srcId="{35CCBC70-E081-464D-98DE-397ED87370E2}" destId="{43C042E1-10DD-47A3-9385-7121178F0EAA}" srcOrd="2" destOrd="0" parTransId="{E351A983-11A9-4981-BBDF-228871078B59}" sibTransId="{05B4E6E5-0D41-431E-AD1B-269B6670E45C}"/>
    <dgm:cxn modelId="{85E22732-86B3-4F43-A801-801A8F3867B4}" type="presOf" srcId="{54C81D9D-700D-4FDC-B999-6AB2F30B8F92}" destId="{0B1F7EC1-D580-4234-BFB4-63CFB5AFBD4B}" srcOrd="0" destOrd="1" presId="urn:microsoft.com/office/officeart/2016/7/layout/RepeatingBendingProcessNew"/>
    <dgm:cxn modelId="{5C446533-E4B7-4474-A84F-D90772741349}" type="presOf" srcId="{281FB460-5ED9-4AF1-8FC0-588378A3407E}" destId="{F189B0B8-C6CE-4E84-AC2D-34671922DD68}" srcOrd="0" destOrd="1" presId="urn:microsoft.com/office/officeart/2016/7/layout/RepeatingBendingProcessNew"/>
    <dgm:cxn modelId="{55D0AE40-39FB-451E-B2C6-FA880374C6D4}" srcId="{35CCBC70-E081-464D-98DE-397ED87370E2}" destId="{281FB460-5ED9-4AF1-8FC0-588378A3407E}" srcOrd="0" destOrd="0" parTransId="{68B58232-F029-4E30-A387-C5DB96FBF3F3}" sibTransId="{D414DF2E-5545-4136-AA3F-BFFF5B12BBDB}"/>
    <dgm:cxn modelId="{17DE375D-C7C9-4DC2-A7EB-376EA4D2E91C}" type="presOf" srcId="{B07C37FF-DB4B-4990-B2D5-9F41584E0E53}" destId="{F7749799-2B29-43C5-AB79-72208F37A8CC}" srcOrd="1" destOrd="0" presId="urn:microsoft.com/office/officeart/2016/7/layout/RepeatingBendingProcessNew"/>
    <dgm:cxn modelId="{DF4A3C47-0D44-418C-BADA-5D8197C351B1}" srcId="{3C07DE51-0962-4D47-AEAE-EF79833C59A1}" destId="{16E1E273-7A99-40E4-9657-EF3CC3B35E99}" srcOrd="3" destOrd="0" parTransId="{566D7336-4E6F-4D1F-9D44-2DAFCCEB3C16}" sibTransId="{B9997E94-48C3-4F2A-B23A-49FF48D812D5}"/>
    <dgm:cxn modelId="{21186947-053B-46DB-84D2-6AC9428CA973}" type="presOf" srcId="{B07C37FF-DB4B-4990-B2D5-9F41584E0E53}" destId="{E1ACD859-C50C-4928-8E08-B9D172AC0B7E}" srcOrd="0" destOrd="0" presId="urn:microsoft.com/office/officeart/2016/7/layout/RepeatingBendingProcessNew"/>
    <dgm:cxn modelId="{CB021448-DAE4-4B0B-901A-F64147ADF9B1}" type="presOf" srcId="{C6F37335-8F14-4C99-8F6E-16000CBD4389}" destId="{9E838772-741B-4DDD-8A59-8F8F746872DA}" srcOrd="0" destOrd="0" presId="urn:microsoft.com/office/officeart/2016/7/layout/RepeatingBendingProcessNew"/>
    <dgm:cxn modelId="{09E23348-57D0-4834-A23B-111C13EF241A}" srcId="{3C07DE51-0962-4D47-AEAE-EF79833C59A1}" destId="{417D1536-4654-4809-9A5A-6F45DE0978E1}" srcOrd="2" destOrd="0" parTransId="{958F0E31-4D27-4BE4-8C3A-86CA6013D678}" sibTransId="{B07C37FF-DB4B-4990-B2D5-9F41584E0E53}"/>
    <dgm:cxn modelId="{D05C394C-CDC6-48AA-9130-8E67E6DE36BB}" type="presOf" srcId="{DFA40F6F-0D92-43A2-8661-8B2110BBFC5F}" destId="{4147EC7A-C03B-4A2C-A719-0BA96C6EDB95}" srcOrd="1" destOrd="0" presId="urn:microsoft.com/office/officeart/2016/7/layout/RepeatingBendingProcessNew"/>
    <dgm:cxn modelId="{DF98235A-6944-418B-9A0A-0E5ABE583C1E}" type="presOf" srcId="{8A9E4E14-60F6-46E0-BB9D-77541B695405}" destId="{A2468230-A0FC-4729-9869-895B4C4D2CEF}" srcOrd="1" destOrd="0" presId="urn:microsoft.com/office/officeart/2016/7/layout/RepeatingBendingProcessNew"/>
    <dgm:cxn modelId="{31999695-B1D1-4BE8-ADC1-9CA855B1BC35}" type="presOf" srcId="{16E1E273-7A99-40E4-9657-EF3CC3B35E99}" destId="{8187ED3D-06AD-4058-BFFB-2ACB3A2F4636}" srcOrd="0" destOrd="0" presId="urn:microsoft.com/office/officeart/2016/7/layout/RepeatingBendingProcessNew"/>
    <dgm:cxn modelId="{F6B9C197-5324-4947-B522-59F54F2E91F2}" type="presOf" srcId="{B9997E94-48C3-4F2A-B23A-49FF48D812D5}" destId="{99737B34-F3D5-45FC-BF51-3E5814F00C96}" srcOrd="1" destOrd="0" presId="urn:microsoft.com/office/officeart/2016/7/layout/RepeatingBendingProcessNew"/>
    <dgm:cxn modelId="{AC2E1199-F892-47B1-9620-C3C1C320EB6F}" srcId="{A8F66A1F-E9F6-493F-9D6A-D8D7C238BCCF}" destId="{54C81D9D-700D-4FDC-B999-6AB2F30B8F92}" srcOrd="0" destOrd="0" parTransId="{21A49169-F20A-464C-8886-594ECEE7B276}" sibTransId="{59F5E6B1-6F23-4A72-89E2-601EE03A336D}"/>
    <dgm:cxn modelId="{58541F99-56D9-481B-84C0-1A2F6256B35D}" type="presOf" srcId="{8A9E4E14-60F6-46E0-BB9D-77541B695405}" destId="{1B130BB0-8CEE-46CB-8171-96A02AD6F7AC}" srcOrd="0" destOrd="0" presId="urn:microsoft.com/office/officeart/2016/7/layout/RepeatingBendingProcessNew"/>
    <dgm:cxn modelId="{7CAAD7AA-E7E7-4AC6-B65E-E415B25C3F9A}" type="presOf" srcId="{46193051-07AD-4A56-B2B5-23E404F3CB74}" destId="{2DE94D96-4CF8-4A4F-B82A-92CAA4CCFA47}" srcOrd="0" destOrd="1" presId="urn:microsoft.com/office/officeart/2016/7/layout/RepeatingBendingProcessNew"/>
    <dgm:cxn modelId="{BA6103AF-77B8-48C2-8573-B0044CEB31C4}" type="presOf" srcId="{B9997E94-48C3-4F2A-B23A-49FF48D812D5}" destId="{CFE1B619-9C90-47F8-8C46-2CB170D66743}" srcOrd="0" destOrd="0" presId="urn:microsoft.com/office/officeart/2016/7/layout/RepeatingBendingProcessNew"/>
    <dgm:cxn modelId="{39D4F9B7-E22A-474D-8DD5-6382D7347F7B}" type="presOf" srcId="{3319FA2C-B251-4B2E-A7BE-6D51A89A6D38}" destId="{4AE9915C-4933-4D0A-BDE7-A67F81D5E683}" srcOrd="1" destOrd="0" presId="urn:microsoft.com/office/officeart/2016/7/layout/RepeatingBendingProcessNew"/>
    <dgm:cxn modelId="{A154BFBC-E20C-4E94-87A3-8A75C7D0508A}" srcId="{417D1536-4654-4809-9A5A-6F45DE0978E1}" destId="{46193051-07AD-4A56-B2B5-23E404F3CB74}" srcOrd="0" destOrd="0" parTransId="{45EC12E0-C2D6-405A-98E2-44B8ABF72148}" sibTransId="{D338FB1C-1762-41E5-8497-1C87AB611B5A}"/>
    <dgm:cxn modelId="{7F7597BE-0716-4B68-9485-541E7B29A7B4}" type="presOf" srcId="{3319FA2C-B251-4B2E-A7BE-6D51A89A6D38}" destId="{284A51E7-E91F-4531-8C99-332A4423DC9E}" srcOrd="0" destOrd="0" presId="urn:microsoft.com/office/officeart/2016/7/layout/RepeatingBendingProcessNew"/>
    <dgm:cxn modelId="{88B8E3C4-16C5-4F8B-BF6B-2CCBA59874E0}" srcId="{3C07DE51-0962-4D47-AEAE-EF79833C59A1}" destId="{35CCBC70-E081-464D-98DE-397ED87370E2}" srcOrd="0" destOrd="0" parTransId="{DEAEBE13-388D-4A6A-A549-A17171C62293}" sibTransId="{3319FA2C-B251-4B2E-A7BE-6D51A89A6D38}"/>
    <dgm:cxn modelId="{5A65D0D7-131D-4FF6-B215-9ECD8CC21087}" srcId="{3C07DE51-0962-4D47-AEAE-EF79833C59A1}" destId="{C6F37335-8F14-4C99-8F6E-16000CBD4389}" srcOrd="4" destOrd="0" parTransId="{7CB1949C-6D1D-4334-97F4-7B4AA97CA0B5}" sibTransId="{DFA40F6F-0D92-43A2-8661-8B2110BBFC5F}"/>
    <dgm:cxn modelId="{FF153EDD-A724-4F4C-A173-80EB3B51FD89}" type="presOf" srcId="{417D1536-4654-4809-9A5A-6F45DE0978E1}" destId="{2DE94D96-4CF8-4A4F-B82A-92CAA4CCFA47}" srcOrd="0" destOrd="0" presId="urn:microsoft.com/office/officeart/2016/7/layout/RepeatingBendingProcessNew"/>
    <dgm:cxn modelId="{6A503FDD-0A75-42F1-8C5C-CC1E74BB7E23}" type="presOf" srcId="{A8F66A1F-E9F6-493F-9D6A-D8D7C238BCCF}" destId="{0B1F7EC1-D580-4234-BFB4-63CFB5AFBD4B}" srcOrd="0" destOrd="0" presId="urn:microsoft.com/office/officeart/2016/7/layout/RepeatingBendingProcessNew"/>
    <dgm:cxn modelId="{227E40E8-A8A4-44DF-831B-61C5A969597A}" type="presOf" srcId="{43C042E1-10DD-47A3-9385-7121178F0EAA}" destId="{F189B0B8-C6CE-4E84-AC2D-34671922DD68}" srcOrd="0" destOrd="3" presId="urn:microsoft.com/office/officeart/2016/7/layout/RepeatingBendingProcessNew"/>
    <dgm:cxn modelId="{B192A3F2-0DA8-4EB6-BE7B-63A1773B51F2}" type="presOf" srcId="{3C07DE51-0962-4D47-AEAE-EF79833C59A1}" destId="{26674F5C-F546-4933-A767-724ECBB28188}" srcOrd="0" destOrd="0" presId="urn:microsoft.com/office/officeart/2016/7/layout/RepeatingBendingProcessNew"/>
    <dgm:cxn modelId="{A2DA32F3-09B5-405B-976F-D24C17595E18}" srcId="{35CCBC70-E081-464D-98DE-397ED87370E2}" destId="{37122E17-08FD-46E2-978C-09A91219B5EA}" srcOrd="1" destOrd="0" parTransId="{1078B51B-9486-4F08-9BAE-14B79ECFA743}" sibTransId="{26E55E67-CDA0-4568-B94E-26EBB57E1781}"/>
    <dgm:cxn modelId="{6B18FEF7-A895-4128-8859-E7E40C900E6F}" srcId="{3C07DE51-0962-4D47-AEAE-EF79833C59A1}" destId="{A8F66A1F-E9F6-493F-9D6A-D8D7C238BCCF}" srcOrd="1" destOrd="0" parTransId="{AD8E60B4-4C1C-4661-AB71-9C926AF1A1EF}" sibTransId="{8A9E4E14-60F6-46E0-BB9D-77541B695405}"/>
    <dgm:cxn modelId="{0D9648F3-6FC0-4AB0-8304-7C9E2963B9F0}" type="presParOf" srcId="{26674F5C-F546-4933-A767-724ECBB28188}" destId="{F189B0B8-C6CE-4E84-AC2D-34671922DD68}" srcOrd="0" destOrd="0" presId="urn:microsoft.com/office/officeart/2016/7/layout/RepeatingBendingProcessNew"/>
    <dgm:cxn modelId="{147F44FE-0097-4989-A449-17B88E5780CE}" type="presParOf" srcId="{26674F5C-F546-4933-A767-724ECBB28188}" destId="{284A51E7-E91F-4531-8C99-332A4423DC9E}" srcOrd="1" destOrd="0" presId="urn:microsoft.com/office/officeart/2016/7/layout/RepeatingBendingProcessNew"/>
    <dgm:cxn modelId="{293C96D8-AEC0-4C20-B0EA-91C23A6B83CC}" type="presParOf" srcId="{284A51E7-E91F-4531-8C99-332A4423DC9E}" destId="{4AE9915C-4933-4D0A-BDE7-A67F81D5E683}" srcOrd="0" destOrd="0" presId="urn:microsoft.com/office/officeart/2016/7/layout/RepeatingBendingProcessNew"/>
    <dgm:cxn modelId="{627CFC30-D08A-4545-9643-7714C877D4F5}" type="presParOf" srcId="{26674F5C-F546-4933-A767-724ECBB28188}" destId="{0B1F7EC1-D580-4234-BFB4-63CFB5AFBD4B}" srcOrd="2" destOrd="0" presId="urn:microsoft.com/office/officeart/2016/7/layout/RepeatingBendingProcessNew"/>
    <dgm:cxn modelId="{F690DC90-8818-4ED1-B786-96CD6CA3517F}" type="presParOf" srcId="{26674F5C-F546-4933-A767-724ECBB28188}" destId="{1B130BB0-8CEE-46CB-8171-96A02AD6F7AC}" srcOrd="3" destOrd="0" presId="urn:microsoft.com/office/officeart/2016/7/layout/RepeatingBendingProcessNew"/>
    <dgm:cxn modelId="{7D638E6C-D404-430A-B123-A7F7BA0FA71F}" type="presParOf" srcId="{1B130BB0-8CEE-46CB-8171-96A02AD6F7AC}" destId="{A2468230-A0FC-4729-9869-895B4C4D2CEF}" srcOrd="0" destOrd="0" presId="urn:microsoft.com/office/officeart/2016/7/layout/RepeatingBendingProcessNew"/>
    <dgm:cxn modelId="{4F65BB4A-1535-414D-9099-54ADD2189A01}" type="presParOf" srcId="{26674F5C-F546-4933-A767-724ECBB28188}" destId="{2DE94D96-4CF8-4A4F-B82A-92CAA4CCFA47}" srcOrd="4" destOrd="0" presId="urn:microsoft.com/office/officeart/2016/7/layout/RepeatingBendingProcessNew"/>
    <dgm:cxn modelId="{FC6BD9B8-1E06-43A3-AC78-624DF0B40B71}" type="presParOf" srcId="{26674F5C-F546-4933-A767-724ECBB28188}" destId="{E1ACD859-C50C-4928-8E08-B9D172AC0B7E}" srcOrd="5" destOrd="0" presId="urn:microsoft.com/office/officeart/2016/7/layout/RepeatingBendingProcessNew"/>
    <dgm:cxn modelId="{D05271D7-902F-495F-8B92-4FA4F9F7C352}" type="presParOf" srcId="{E1ACD859-C50C-4928-8E08-B9D172AC0B7E}" destId="{F7749799-2B29-43C5-AB79-72208F37A8CC}" srcOrd="0" destOrd="0" presId="urn:microsoft.com/office/officeart/2016/7/layout/RepeatingBendingProcessNew"/>
    <dgm:cxn modelId="{5583FDC2-8491-427B-8D0B-7B401497855B}" type="presParOf" srcId="{26674F5C-F546-4933-A767-724ECBB28188}" destId="{8187ED3D-06AD-4058-BFFB-2ACB3A2F4636}" srcOrd="6" destOrd="0" presId="urn:microsoft.com/office/officeart/2016/7/layout/RepeatingBendingProcessNew"/>
    <dgm:cxn modelId="{39D6926B-DCDC-4E25-9ACE-E2BDDA13090D}" type="presParOf" srcId="{26674F5C-F546-4933-A767-724ECBB28188}" destId="{CFE1B619-9C90-47F8-8C46-2CB170D66743}" srcOrd="7" destOrd="0" presId="urn:microsoft.com/office/officeart/2016/7/layout/RepeatingBendingProcessNew"/>
    <dgm:cxn modelId="{755985FE-C653-4469-B34F-ED71C2DDE56C}" type="presParOf" srcId="{CFE1B619-9C90-47F8-8C46-2CB170D66743}" destId="{99737B34-F3D5-45FC-BF51-3E5814F00C96}" srcOrd="0" destOrd="0" presId="urn:microsoft.com/office/officeart/2016/7/layout/RepeatingBendingProcessNew"/>
    <dgm:cxn modelId="{788310B2-2B9A-4418-BE08-0F3E4BAFA914}" type="presParOf" srcId="{26674F5C-F546-4933-A767-724ECBB28188}" destId="{9E838772-741B-4DDD-8A59-8F8F746872DA}" srcOrd="8" destOrd="0" presId="urn:microsoft.com/office/officeart/2016/7/layout/RepeatingBendingProcessNew"/>
    <dgm:cxn modelId="{16550876-E789-4700-864C-2AE4F93B1164}" type="presParOf" srcId="{26674F5C-F546-4933-A767-724ECBB28188}" destId="{5074E703-3135-4CF5-8E91-5D82A6F2631B}" srcOrd="9" destOrd="0" presId="urn:microsoft.com/office/officeart/2016/7/layout/RepeatingBendingProcessNew"/>
    <dgm:cxn modelId="{19FA1AED-D196-495D-B699-BB77DC5FD71F}" type="presParOf" srcId="{5074E703-3135-4CF5-8E91-5D82A6F2631B}" destId="{4147EC7A-C03B-4A2C-A719-0BA96C6EDB95}" srcOrd="0" destOrd="0" presId="urn:microsoft.com/office/officeart/2016/7/layout/RepeatingBendingProcessNew"/>
    <dgm:cxn modelId="{C507B4D8-85A5-4B11-95E8-2E2419265DE5}" type="presParOf" srcId="{26674F5C-F546-4933-A767-724ECBB28188}" destId="{D0BC5A78-5FA2-48B0-B83E-2F9F829F2D6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51E7-E91F-4531-8C99-332A4423DC9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F189B0B8-C6CE-4E84-AC2D-34671922DD68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Segment </a:t>
          </a:r>
          <a:r>
            <a:rPr lang="de-CH" sz="2100" kern="1200" dirty="0" err="1"/>
            <a:t>Anything</a:t>
          </a:r>
          <a:r>
            <a:rPr lang="de-CH" sz="2100" kern="1200" dirty="0"/>
            <a:t> Model (</a:t>
          </a:r>
          <a:r>
            <a:rPr lang="de-CH" sz="2100" kern="1200" dirty="0" err="1"/>
            <a:t>Meta</a:t>
          </a:r>
          <a:r>
            <a:rPr lang="de-CH" sz="21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Large </a:t>
          </a:r>
          <a:r>
            <a:rPr lang="de-DE" sz="1600" kern="1200" dirty="0" err="1"/>
            <a:t>model</a:t>
          </a:r>
          <a:r>
            <a:rPr lang="de-DE" sz="1600" kern="1200" dirty="0"/>
            <a:t> (</a:t>
          </a:r>
          <a:r>
            <a:rPr lang="de-DE" sz="1600" kern="1200" dirty="0" err="1"/>
            <a:t>vit</a:t>
          </a:r>
          <a:r>
            <a:rPr lang="de-DE" sz="1600" kern="1200" dirty="0"/>
            <a:t>-l)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Center </a:t>
          </a:r>
          <a:r>
            <a:rPr lang="de-DE" sz="1600" kern="1200" dirty="0" err="1"/>
            <a:t>point</a:t>
          </a:r>
          <a:r>
            <a:rPr lang="de-DE" sz="1600" kern="1200" dirty="0"/>
            <a:t> (</a:t>
          </a:r>
          <a:r>
            <a:rPr lang="de-DE" sz="1600" kern="1200" dirty="0" err="1"/>
            <a:t>predict</a:t>
          </a:r>
          <a:r>
            <a:rPr lang="de-DE" sz="1600" kern="1200" dirty="0"/>
            <a:t>())</a:t>
          </a:r>
          <a:endParaRPr lang="de-C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8h </a:t>
          </a:r>
          <a:r>
            <a:rPr lang="de-DE" sz="1600" kern="1200" dirty="0" err="1"/>
            <a:t>run</a:t>
          </a:r>
          <a:r>
            <a:rPr lang="de-DE" sz="1600" kern="1200" dirty="0"/>
            <a:t>-time</a:t>
          </a:r>
          <a:endParaRPr lang="de-CH" sz="1600" kern="1200" dirty="0"/>
        </a:p>
      </dsp:txBody>
      <dsp:txXfrm>
        <a:off x="8061" y="5979"/>
        <a:ext cx="3034531" cy="1820718"/>
      </dsp:txXfrm>
    </dsp:sp>
    <dsp:sp modelId="{1B130BB0-8CEE-46CB-8171-96A02AD6F7A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B1F7EC1-D580-4234-BFB4-63CFB5AFBD4B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Use </a:t>
          </a:r>
          <a:r>
            <a:rPr lang="de-CH" sz="2100" kern="1200" dirty="0" err="1"/>
            <a:t>phase</a:t>
          </a:r>
          <a:r>
            <a:rPr lang="de-CH" sz="2100" kern="1200" dirty="0"/>
            <a:t> </a:t>
          </a:r>
          <a:r>
            <a:rPr lang="de-CH" sz="2100" kern="1200" dirty="0" err="1"/>
            <a:t>contrast</a:t>
          </a:r>
          <a:r>
            <a:rPr lang="de-CH" sz="2100" kern="1200" dirty="0"/>
            <a:t> </a:t>
          </a:r>
          <a:r>
            <a:rPr lang="de-CH" sz="2100" kern="1200" dirty="0" err="1"/>
            <a:t>images</a:t>
          </a:r>
          <a:r>
            <a:rPr lang="de-CH" sz="2100" kern="1200" dirty="0"/>
            <a:t> </a:t>
          </a:r>
          <a:r>
            <a:rPr lang="de-CH" sz="2100" kern="1200" dirty="0" err="1"/>
            <a:t>to</a:t>
          </a:r>
          <a:r>
            <a:rPr lang="de-CH" sz="2100" kern="1200" dirty="0"/>
            <a:t> </a:t>
          </a:r>
          <a:r>
            <a:rPr lang="de-CH" sz="2100" kern="1200" dirty="0" err="1"/>
            <a:t>create</a:t>
          </a:r>
          <a:r>
            <a:rPr lang="de-CH" sz="2100" kern="1200" dirty="0"/>
            <a:t> </a:t>
          </a:r>
          <a:r>
            <a:rPr lang="de-CH" sz="2100" kern="1200" dirty="0" err="1"/>
            <a:t>masks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 dirty="0"/>
            <a:t>Split </a:t>
          </a:r>
          <a:r>
            <a:rPr lang="de-CH" sz="1600" kern="1200" dirty="0" err="1"/>
            <a:t>the</a:t>
          </a:r>
          <a:r>
            <a:rPr lang="de-CH" sz="1600" kern="1200" dirty="0"/>
            <a:t> </a:t>
          </a:r>
          <a:r>
            <a:rPr lang="de-CH" sz="1600" kern="1200" dirty="0" err="1"/>
            <a:t>segmented</a:t>
          </a:r>
          <a:r>
            <a:rPr lang="de-CH" sz="1600" kern="1200" dirty="0"/>
            <a:t> </a:t>
          </a:r>
          <a:r>
            <a:rPr lang="de-CH" sz="1600" kern="1200" dirty="0" err="1"/>
            <a:t>fish</a:t>
          </a:r>
          <a:r>
            <a:rPr lang="de-CH" sz="1600" kern="1200" dirty="0"/>
            <a:t> </a:t>
          </a:r>
          <a:r>
            <a:rPr lang="de-CH" sz="1600" kern="1200" dirty="0" err="1"/>
            <a:t>into</a:t>
          </a:r>
          <a:r>
            <a:rPr lang="de-CH" sz="1600" kern="1200" dirty="0"/>
            <a:t> </a:t>
          </a:r>
          <a:r>
            <a:rPr lang="de-CH" sz="1600" kern="1200" dirty="0" err="1"/>
            <a:t>head</a:t>
          </a:r>
          <a:r>
            <a:rPr lang="de-CH" sz="1600" kern="1200" dirty="0"/>
            <a:t> and </a:t>
          </a:r>
          <a:r>
            <a:rPr lang="de-CH" sz="1600" kern="1200" dirty="0" err="1"/>
            <a:t>tail</a:t>
          </a:r>
          <a:endParaRPr lang="en-US" sz="1600" kern="1200" dirty="0"/>
        </a:p>
      </dsp:txBody>
      <dsp:txXfrm>
        <a:off x="3740534" y="5979"/>
        <a:ext cx="3034531" cy="1820718"/>
      </dsp:txXfrm>
    </dsp:sp>
    <dsp:sp modelId="{E1ACD859-C50C-4928-8E08-B9D172AC0B7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2DE94D96-4CF8-4A4F-B82A-92CAA4CCFA47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Apply masks on the GFP images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/>
            <a:t>Extract GFP signal intensity</a:t>
          </a:r>
          <a:endParaRPr lang="en-US" sz="1600" kern="1200"/>
        </a:p>
      </dsp:txBody>
      <dsp:txXfrm>
        <a:off x="7473007" y="5979"/>
        <a:ext cx="3034531" cy="1820718"/>
      </dsp:txXfrm>
    </dsp:sp>
    <dsp:sp modelId="{CFE1B619-9C90-47F8-8C46-2CB170D667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187ED3D-06AD-4058-BFFB-2ACB3A2F46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/>
            <a:t>Mean and total GFP intensity for whole fish, head and tail</a:t>
          </a:r>
          <a:endParaRPr lang="en-US" sz="2100" kern="1200"/>
        </a:p>
      </dsp:txBody>
      <dsp:txXfrm>
        <a:off x="8061" y="2524640"/>
        <a:ext cx="3034531" cy="1820718"/>
      </dsp:txXfrm>
    </dsp:sp>
    <dsp:sp modelId="{5074E703-3135-4CF5-8E91-5D82A6F2631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E838772-741B-4DDD-8A59-8F8F746872D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 err="1"/>
            <a:t>Subtract</a:t>
          </a:r>
          <a:r>
            <a:rPr lang="de-CH" sz="2100" kern="1200" dirty="0"/>
            <a:t> </a:t>
          </a:r>
          <a:r>
            <a:rPr lang="de-CH" sz="2100" kern="1200" dirty="0" err="1"/>
            <a:t>the</a:t>
          </a:r>
          <a:r>
            <a:rPr lang="de-CH" sz="2100" kern="1200" dirty="0"/>
            <a:t> </a:t>
          </a:r>
          <a:r>
            <a:rPr lang="de-CH" sz="2100" kern="1200" dirty="0" err="1"/>
            <a:t>background</a:t>
          </a:r>
          <a:r>
            <a:rPr lang="de-CH" sz="2100" kern="1200" dirty="0"/>
            <a:t> </a:t>
          </a:r>
          <a:r>
            <a:rPr lang="de-CH" sz="2100" kern="1200" dirty="0" err="1"/>
            <a:t>signal</a:t>
          </a:r>
          <a:r>
            <a:rPr lang="de-CH" sz="2100" kern="1200" dirty="0"/>
            <a:t> (Group D) </a:t>
          </a:r>
          <a:r>
            <a:rPr lang="de-CH" sz="2100" kern="1200" dirty="0" err="1"/>
            <a:t>for</a:t>
          </a:r>
          <a:r>
            <a:rPr lang="de-CH" sz="2100" kern="1200" dirty="0"/>
            <a:t> </a:t>
          </a:r>
          <a:r>
            <a:rPr lang="de-CH" sz="2100" kern="1200" dirty="0" err="1"/>
            <a:t>noise</a:t>
          </a:r>
          <a:r>
            <a:rPr lang="de-CH" sz="2100" kern="1200" dirty="0"/>
            <a:t> </a:t>
          </a:r>
          <a:r>
            <a:rPr lang="de-CH" sz="2100" kern="1200" dirty="0" err="1"/>
            <a:t>correction</a:t>
          </a:r>
          <a:endParaRPr lang="en-US" sz="2100" kern="1200" dirty="0"/>
        </a:p>
      </dsp:txBody>
      <dsp:txXfrm>
        <a:off x="3740534" y="2524640"/>
        <a:ext cx="3034531" cy="1820718"/>
      </dsp:txXfrm>
    </dsp:sp>
    <dsp:sp modelId="{D0BC5A78-5FA2-48B0-B83E-2F9F829F2D60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Generate plots for comparison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8776F-626D-BEAD-3CAD-2A88F86C8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858B7-4295-6528-F8D3-7156DAE4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15A76-6418-1F45-A066-0DFD59F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9B265-FDB4-618C-0A5D-FC9EB4F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7BBBF-13BA-C1A2-D5BE-DDAA312F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5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D6C57-7595-961F-1AA0-86DF912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6F8723-90AF-8EF7-FB02-1106E45A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FD41B9-C947-4A42-52A4-84116E8E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B5801-D8D2-F028-FEA2-93162F51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76B426-1138-AB2F-6FFE-5882287C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336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F1C4CB-FE15-0FB8-D41E-24514630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B38BAD-4DF2-43AE-8CDB-10838480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A7208-AE7F-9134-D178-A894157B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2324D-1D0D-BC98-21CB-B8E0BFB3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6B0-CB18-9215-5B99-9FA7639D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05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ED831-E5BD-4F11-149C-F21C307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34F07-A52D-F66E-90F9-7EA780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3163C-B93F-E2EC-D85C-C19CE29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E106D-8875-B519-9991-E8D4DE4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955B4-132A-F9B2-B5BD-451CA51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0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B02F3-B532-7126-3C96-84C1AF58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82285-B1CC-B106-372E-935EEACF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FF562-D11A-3A65-3B8C-9CEF7F2D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4F535-5C3E-1590-BEAA-9623F2BB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0FD34-CAF2-969F-3A4B-971A409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9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C1B6D-491A-5648-6F80-81280021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9AF99-0615-1663-C379-5A517AED9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881CA7-9710-C648-DECB-DF9048FA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5E0C12-E8B5-0521-074C-92A71F5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63424-99BB-6949-47EE-D311C30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405CC-466C-F19C-3439-2DFEFADD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653E-78D7-B92B-FD5E-A662AFB0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9F42AF-C2AA-D990-F90F-1B49BCB2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4BE15B-8A47-D0EF-DA0C-1151CF95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1B7A5-DBF2-5C15-99AE-0CE507E20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1E768-2881-D4C5-CD61-4413F13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342E7D-BC30-BA3B-C988-6BB7DC49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D7D872-0E25-9580-4A16-77AB65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936E-AD5A-0512-CAD0-D6DA1973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2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F1FF-F720-AE08-8AD2-B28978A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3D07E8-2A49-424C-7F42-3F75C8D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B8920-EAD4-2BBB-4F1B-B423F8E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DE330-2B4E-8693-26B5-4D300C71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87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ACF609-AE50-F812-49B5-2044573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D148C5-8F19-E09A-6316-83D8FF6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9116B-8B4E-9DF7-0ED2-B4DA6880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2DAB7-EBA2-9F65-31AE-65913E1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E68F4-2248-C310-55BF-EACBA20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B053A-B543-65F3-062B-DF5D546B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2296C-DAD5-653F-3B9D-DF11F8F5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B2D397-98B8-0D7E-60E1-DAFE210F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F08D5-60F7-173B-EADC-FE6EF6F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4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E96C5-8602-BA6B-769A-0A7612CA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FEE345-674F-5B2F-C318-F472C310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4E47E-1C7D-CCE6-E6CF-25AA078E9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C434-BA56-594B-A080-9F027364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2AB4EA-2379-E939-3AA7-E85C9830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9D1A23-49F5-3B89-96F3-D12552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7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6BF176-4471-561C-F639-657186A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D222A-B4CB-9618-2F9E-7075616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4326D-9B3D-2088-EED7-F53092A9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27219-1014-4AE5-8902-F7F5745BA2B9}" type="datetimeFigureOut">
              <a:rPr lang="de-CH" smtClean="0"/>
              <a:t>10.12.2024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97ECB-B3F7-7531-75AD-F527C350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EB238-51E0-98D4-A042-FD6ABEE37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0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6C3A-FD29-DC41-01BC-DCB80E55C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Case Study 5:</a:t>
            </a:r>
            <a:br>
              <a:rPr lang="de-CH"/>
            </a:br>
            <a:r>
              <a:rPr lang="de-CH"/>
              <a:t>Screening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98F741-2122-B311-F8A5-DF1CD964A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How did the zebrafish get its stripes? Researchers are one step closer to">
            <a:extLst>
              <a:ext uri="{FF2B5EF4-FFF2-40B4-BE49-F238E27FC236}">
                <a16:creationId xmlns:a16="http://schemas.microsoft.com/office/drawing/2014/main" id="{5FD16D3F-F49E-004F-20CE-C76C2D2B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5" y="3509963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90DBD0-1D2A-6973-4A5E-7C08EF7FCFB1}"/>
              </a:ext>
            </a:extLst>
          </p:cNvPr>
          <p:cNvSpPr txBox="1"/>
          <p:nvPr/>
        </p:nvSpPr>
        <p:spPr>
          <a:xfrm>
            <a:off x="0" y="62116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AD22HS24, </a:t>
            </a:r>
            <a:r>
              <a:rPr lang="de-DE" dirty="0" err="1"/>
              <a:t>MoIm</a:t>
            </a:r>
            <a:endParaRPr lang="de-DE" dirty="0"/>
          </a:p>
          <a:p>
            <a:r>
              <a:rPr lang="de-DE" dirty="0"/>
              <a:t>Kai Aebli, David Senn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289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AA4B16-8B46-84D6-5A96-E27E4899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05" y="101009"/>
            <a:ext cx="10826590" cy="6507126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22C04FD-E06F-091F-0ACA-6D22C3DAE5D1}"/>
              </a:ext>
            </a:extLst>
          </p:cNvPr>
          <p:cNvSpPr/>
          <p:nvPr/>
        </p:nvSpPr>
        <p:spPr>
          <a:xfrm>
            <a:off x="7626025" y="4981353"/>
            <a:ext cx="2522752" cy="1481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02186F-A38A-21BB-9E30-7351A3A2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87956"/>
            <a:ext cx="9942772" cy="3290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FC169E-D007-0475-3A48-0F9B3EA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524696"/>
            <a:ext cx="9942773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E6363E-F0D9-C7DF-4BF8-6F9848AC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00012"/>
            <a:ext cx="110775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20397-026D-BCDA-3C38-F04A5A75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7963B9-832C-16D1-DF22-9207995F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takes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time</a:t>
            </a:r>
          </a:p>
          <a:p>
            <a:r>
              <a:rPr lang="de-CH" dirty="0"/>
              <a:t>Possible </a:t>
            </a:r>
            <a:r>
              <a:rPr lang="de-CH" dirty="0" err="1"/>
              <a:t>solutions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Downsampling</a:t>
            </a:r>
            <a:r>
              <a:rPr lang="de-CH" dirty="0"/>
              <a:t> /-</a:t>
            </a:r>
            <a:r>
              <a:rPr lang="de-CH" dirty="0" err="1"/>
              <a:t>scaling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/>
              <a:t>Capture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resolution</a:t>
            </a:r>
            <a:endParaRPr lang="de-CH" dirty="0"/>
          </a:p>
          <a:p>
            <a:pPr lvl="1"/>
            <a:r>
              <a:rPr lang="de-CH" dirty="0"/>
              <a:t>Use a </a:t>
            </a:r>
            <a:r>
              <a:rPr lang="de-CH" dirty="0" err="1"/>
              <a:t>smaller</a:t>
            </a:r>
            <a:r>
              <a:rPr lang="de-CH" dirty="0"/>
              <a:t> Model </a:t>
            </a:r>
            <a:r>
              <a:rPr lang="de-CH" dirty="0" err="1"/>
              <a:t>of</a:t>
            </a:r>
            <a:r>
              <a:rPr lang="de-CH" dirty="0"/>
              <a:t> SAM (</a:t>
            </a:r>
            <a:r>
              <a:rPr lang="de-CH" dirty="0" err="1"/>
              <a:t>vit_b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Short </a:t>
            </a:r>
            <a:r>
              <a:rPr lang="de-CH" dirty="0" err="1"/>
              <a:t>runtime</a:t>
            </a:r>
            <a:r>
              <a:rPr lang="de-CH" dirty="0"/>
              <a:t> but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generation</a:t>
            </a:r>
            <a:endParaRPr lang="de-CH" dirty="0"/>
          </a:p>
          <a:p>
            <a:pPr lvl="1"/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tail</a:t>
            </a:r>
            <a:r>
              <a:rPr lang="de-CH" dirty="0"/>
              <a:t> </a:t>
            </a:r>
            <a:r>
              <a:rPr lang="de-CH" dirty="0" err="1"/>
              <a:t>region</a:t>
            </a:r>
            <a:endParaRPr lang="de-CH" dirty="0"/>
          </a:p>
          <a:p>
            <a:pPr lvl="2"/>
            <a:r>
              <a:rPr lang="de-CH" dirty="0"/>
              <a:t>E.g.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find a </a:t>
            </a:r>
            <a:r>
              <a:rPr lang="de-CH" dirty="0" err="1"/>
              <a:t>minimum</a:t>
            </a:r>
            <a:endParaRPr lang="de-CH" dirty="0"/>
          </a:p>
          <a:p>
            <a:pPr lvl="2"/>
            <a:r>
              <a:rPr lang="de-CH" dirty="0" err="1"/>
              <a:t>Runtime</a:t>
            </a:r>
            <a:r>
              <a:rPr lang="de-CH" dirty="0"/>
              <a:t>!</a:t>
            </a:r>
          </a:p>
          <a:p>
            <a:pPr lvl="2"/>
            <a:r>
              <a:rPr lang="de-CH" dirty="0"/>
              <a:t>Work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/ </a:t>
            </a:r>
            <a:r>
              <a:rPr lang="de-CH" dirty="0" err="1"/>
              <a:t>parallelization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4" name="Grafik 3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11DDD88-7FA8-C02F-444C-6AB34EC6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0" y="3853974"/>
            <a:ext cx="2723198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38107-370C-3374-5296-1ECAFC2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victim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15AA-573F-F676-DF90-46C52618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homology with the human genome</a:t>
            </a:r>
          </a:p>
          <a:p>
            <a:r>
              <a:rPr lang="en-US" dirty="0"/>
              <a:t>Cost-effective</a:t>
            </a:r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modification</a:t>
            </a:r>
            <a:endParaRPr lang="en-US" dirty="0"/>
          </a:p>
          <a:p>
            <a:r>
              <a:rPr lang="en-US" dirty="0"/>
              <a:t>Transparent embryos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6D395D-A809-4A9E-CE67-374B60AD824D}"/>
              </a:ext>
            </a:extLst>
          </p:cNvPr>
          <p:cNvGrpSpPr/>
          <p:nvPr/>
        </p:nvGrpSpPr>
        <p:grpSpPr>
          <a:xfrm>
            <a:off x="3463701" y="4417997"/>
            <a:ext cx="5264597" cy="2074878"/>
            <a:chOff x="3888456" y="4237022"/>
            <a:chExt cx="5264597" cy="2074878"/>
          </a:xfrm>
        </p:grpSpPr>
        <p:pic>
          <p:nvPicPr>
            <p:cNvPr id="4" name="Picture 2" descr="How did the zebrafish get its stripes? Researchers are one step closer to">
              <a:extLst>
                <a:ext uri="{FF2B5EF4-FFF2-40B4-BE49-F238E27FC236}">
                  <a16:creationId xmlns:a16="http://schemas.microsoft.com/office/drawing/2014/main" id="{BC967837-BB7E-DDAF-315D-458C03B3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56" y="4444949"/>
              <a:ext cx="4415087" cy="18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prechblase: oval 4">
              <a:extLst>
                <a:ext uri="{FF2B5EF4-FFF2-40B4-BE49-F238E27FC236}">
                  <a16:creationId xmlns:a16="http://schemas.microsoft.com/office/drawing/2014/main" id="{A37EC229-036E-44D0-7159-5084DDA6B1EB}"/>
                </a:ext>
              </a:extLst>
            </p:cNvPr>
            <p:cNvSpPr/>
            <p:nvPr/>
          </p:nvSpPr>
          <p:spPr>
            <a:xfrm>
              <a:off x="7568697" y="4237022"/>
              <a:ext cx="1584356" cy="796705"/>
            </a:xfrm>
            <a:prstGeom prst="wedgeEllipseCallout">
              <a:avLst>
                <a:gd name="adj1" fmla="val -28262"/>
                <a:gd name="adj2" fmla="val 715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Why</a:t>
              </a:r>
              <a:r>
                <a:rPr lang="de-CH" dirty="0"/>
                <a:t> </a:t>
              </a:r>
              <a:r>
                <a:rPr lang="de-CH" dirty="0" err="1"/>
                <a:t>me</a:t>
              </a:r>
              <a:r>
                <a:rPr lang="de-CH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D06A-E1C1-5735-1AD9-A5B58A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experiment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7B4E1-EC78-4683-8235-90704CF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48h post-</a:t>
            </a:r>
            <a:r>
              <a:rPr lang="de-CH" dirty="0" err="1"/>
              <a:t>fertilization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injected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GFP-</a:t>
            </a:r>
            <a:r>
              <a:rPr lang="de-CH" dirty="0" err="1"/>
              <a:t>expressing</a:t>
            </a:r>
            <a:r>
              <a:rPr lang="de-CH" dirty="0"/>
              <a:t> </a:t>
            </a:r>
            <a:r>
              <a:rPr lang="de-CH" dirty="0" err="1"/>
              <a:t>staphylococcus</a:t>
            </a:r>
            <a:r>
              <a:rPr lang="de-CH" dirty="0"/>
              <a:t> </a:t>
            </a:r>
            <a:r>
              <a:rPr lang="de-CH" dirty="0" err="1"/>
              <a:t>aureus</a:t>
            </a:r>
            <a:endParaRPr lang="de-CH" dirty="0"/>
          </a:p>
          <a:p>
            <a:r>
              <a:rPr lang="de-CH" dirty="0"/>
              <a:t>2h post-</a:t>
            </a:r>
            <a:r>
              <a:rPr lang="de-CH" dirty="0" err="1"/>
              <a:t>injection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Injection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</a:t>
            </a:r>
            <a:r>
              <a:rPr lang="de-CH" dirty="0"/>
              <a:t> – Vancomycin, </a:t>
            </a:r>
            <a:r>
              <a:rPr lang="de-CH" dirty="0" err="1"/>
              <a:t>MEndoB</a:t>
            </a:r>
            <a:endParaRPr lang="de-CH" dirty="0"/>
          </a:p>
          <a:p>
            <a:r>
              <a:rPr lang="de-CH" dirty="0"/>
              <a:t>Imaging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lvl="1"/>
            <a:r>
              <a:rPr lang="de-CH" dirty="0" err="1"/>
              <a:t>every</a:t>
            </a:r>
            <a:r>
              <a:rPr lang="de-CH" dirty="0"/>
              <a:t> 15 min, </a:t>
            </a:r>
            <a:r>
              <a:rPr lang="de-CH" dirty="0" err="1"/>
              <a:t>for</a:t>
            </a:r>
            <a:r>
              <a:rPr lang="de-CH" dirty="0"/>
              <a:t> 60 time-points (total 15h</a:t>
            </a:r>
            <a:r>
              <a:rPr lang="de-CH"/>
              <a:t>, 2562 </a:t>
            </a:r>
            <a:r>
              <a:rPr lang="de-CH" dirty="0" err="1"/>
              <a:t>images</a:t>
            </a:r>
            <a:r>
              <a:rPr lang="de-CH" dirty="0"/>
              <a:t>)</a:t>
            </a:r>
          </a:p>
          <a:p>
            <a:r>
              <a:rPr lang="de-CH" dirty="0"/>
              <a:t>Task:</a:t>
            </a:r>
          </a:p>
          <a:p>
            <a:pPr lvl="1"/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GFP-Signal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</p:txBody>
      </p:sp>
      <p:pic>
        <p:nvPicPr>
          <p:cNvPr id="2050" name="Picture 2" descr="Understanding Staphylococcus aureus: What You Need To Know">
            <a:extLst>
              <a:ext uri="{FF2B5EF4-FFF2-40B4-BE49-F238E27FC236}">
                <a16:creationId xmlns:a16="http://schemas.microsoft.com/office/drawing/2014/main" id="{5026BF21-7836-3945-2F7D-93142B83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22730"/>
          <a:stretch/>
        </p:blipFill>
        <p:spPr bwMode="auto">
          <a:xfrm>
            <a:off x="9920252" y="190774"/>
            <a:ext cx="1966395" cy="1974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3587E5-68BF-9912-48E9-FF9112AC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9" y="5003247"/>
            <a:ext cx="5867948" cy="17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A8DDD-06F1-B8F3-6372-CC41F54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A425C-652B-6B45-D6F7-EEB8668E3B2A}"/>
              </a:ext>
            </a:extLst>
          </p:cNvPr>
          <p:cNvSpPr/>
          <p:nvPr/>
        </p:nvSpPr>
        <p:spPr>
          <a:xfrm>
            <a:off x="439940" y="1613880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A: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MEndoB</a:t>
            </a:r>
            <a:endParaRPr lang="de-CH" dirty="0"/>
          </a:p>
        </p:txBody>
      </p:sp>
      <p:pic>
        <p:nvPicPr>
          <p:cNvPr id="13" name="Grafik 12" descr="Ein Bild, das Dunkelheit, Schwarz, monochrom, Nacht enthält.&#10;&#10;Automatisch generierte Beschreibung">
            <a:extLst>
              <a:ext uri="{FF2B5EF4-FFF2-40B4-BE49-F238E27FC236}">
                <a16:creationId xmlns:a16="http://schemas.microsoft.com/office/drawing/2014/main" id="{B5F80CC9-4FF0-8031-8163-AF82989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4196"/>
          <a:stretch/>
        </p:blipFill>
        <p:spPr>
          <a:xfrm>
            <a:off x="6301354" y="3990399"/>
            <a:ext cx="5447796" cy="18316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A4DD76D-107E-9031-9297-683862E2A51D}"/>
              </a:ext>
            </a:extLst>
          </p:cNvPr>
          <p:cNvSpPr/>
          <p:nvPr/>
        </p:nvSpPr>
        <p:spPr>
          <a:xfrm>
            <a:off x="3370647" y="1613879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B: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Vancomycin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47DDA0E-5210-06A3-197D-B72ED7D5ED9D}"/>
              </a:ext>
            </a:extLst>
          </p:cNvPr>
          <p:cNvSpPr/>
          <p:nvPr/>
        </p:nvSpPr>
        <p:spPr>
          <a:xfrm>
            <a:off x="429791" y="6124506"/>
            <a:ext cx="11466181" cy="624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7" name="Grafik 16" descr="Ein Bild, das Dunkelheit, Schwarz, Nacht, monochrom enthält.&#10;&#10;Automatisch generierte Beschreibung">
            <a:extLst>
              <a:ext uri="{FF2B5EF4-FFF2-40B4-BE49-F238E27FC236}">
                <a16:creationId xmlns:a16="http://schemas.microsoft.com/office/drawing/2014/main" id="{F2D7A743-E810-3FE8-2E44-1DE6B977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3766"/>
          <a:stretch/>
        </p:blipFill>
        <p:spPr>
          <a:xfrm>
            <a:off x="439940" y="3990399"/>
            <a:ext cx="5447796" cy="1831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BE19D87-363C-E47D-8B80-EEDA2FB6C2B2}"/>
              </a:ext>
            </a:extLst>
          </p:cNvPr>
          <p:cNvSpPr/>
          <p:nvPr/>
        </p:nvSpPr>
        <p:spPr>
          <a:xfrm>
            <a:off x="6301354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C:</a:t>
            </a:r>
            <a:br>
              <a:rPr lang="de-CH" dirty="0"/>
            </a:br>
            <a:r>
              <a:rPr lang="de-CH" dirty="0"/>
              <a:t>Control PBS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infection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7B1FEC-2F25-3179-8BF2-9864D494E904}"/>
              </a:ext>
            </a:extLst>
          </p:cNvPr>
          <p:cNvSpPr/>
          <p:nvPr/>
        </p:nvSpPr>
        <p:spPr>
          <a:xfrm>
            <a:off x="9232060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D:</a:t>
            </a:r>
            <a:br>
              <a:rPr lang="de-CH" dirty="0"/>
            </a:br>
            <a:r>
              <a:rPr lang="de-CH" dirty="0"/>
              <a:t>Blank ZF</a:t>
            </a:r>
          </a:p>
        </p:txBody>
      </p:sp>
      <p:pic>
        <p:nvPicPr>
          <p:cNvPr id="21" name="Grafik 20" descr="Ein Bild, das Dunkelheit, Schwarz, Himmel, Schwarzweiß enthält.&#10;&#10;Automatisch generierte Beschreibung">
            <a:extLst>
              <a:ext uri="{FF2B5EF4-FFF2-40B4-BE49-F238E27FC236}">
                <a16:creationId xmlns:a16="http://schemas.microsoft.com/office/drawing/2014/main" id="{29382D6E-3074-858F-CB0B-9C68E95A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4" b="34293"/>
          <a:stretch/>
        </p:blipFill>
        <p:spPr>
          <a:xfrm>
            <a:off x="439940" y="3988679"/>
            <a:ext cx="5447796" cy="1828997"/>
          </a:xfrm>
          <a:prstGeom prst="rect">
            <a:avLst/>
          </a:prstGeom>
        </p:spPr>
      </p:pic>
      <p:pic>
        <p:nvPicPr>
          <p:cNvPr id="23" name="Grafik 22" descr="Ein Bild, das Schwarz, Dunkelheit, Screenshot, monochrom enthält.&#10;&#10;Automatisch generierte Beschreibung">
            <a:extLst>
              <a:ext uri="{FF2B5EF4-FFF2-40B4-BE49-F238E27FC236}">
                <a16:creationId xmlns:a16="http://schemas.microsoft.com/office/drawing/2014/main" id="{64EAA9AA-D1BD-3884-05AE-9D08F1AB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8" b="35252"/>
          <a:stretch/>
        </p:blipFill>
        <p:spPr>
          <a:xfrm>
            <a:off x="6301354" y="3999231"/>
            <a:ext cx="5447796" cy="1831600"/>
          </a:xfrm>
          <a:prstGeom prst="rect">
            <a:avLst/>
          </a:prstGeom>
        </p:spPr>
      </p:pic>
      <p:pic>
        <p:nvPicPr>
          <p:cNvPr id="25" name="Grafik 24" descr="Ein Bild, das Dunkelheit, Wirbellose, Schwarz, Schwarzweiß enthält.&#10;&#10;Automatisch generierte Beschreibung">
            <a:extLst>
              <a:ext uri="{FF2B5EF4-FFF2-40B4-BE49-F238E27FC236}">
                <a16:creationId xmlns:a16="http://schemas.microsoft.com/office/drawing/2014/main" id="{D326D632-B39E-9D5C-D8C0-3FF8AB65B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3" b="35635"/>
          <a:stretch/>
        </p:blipFill>
        <p:spPr>
          <a:xfrm>
            <a:off x="439940" y="3999232"/>
            <a:ext cx="5439380" cy="1818444"/>
          </a:xfrm>
          <a:prstGeom prst="rect">
            <a:avLst/>
          </a:prstGeom>
        </p:spPr>
      </p:pic>
      <p:pic>
        <p:nvPicPr>
          <p:cNvPr id="27" name="Grafik 26" descr="Ein Bild, das Schwarzweiß, monochrom, Licht enthält.&#10;&#10;Automatisch generierte Beschreibung">
            <a:extLst>
              <a:ext uri="{FF2B5EF4-FFF2-40B4-BE49-F238E27FC236}">
                <a16:creationId xmlns:a16="http://schemas.microsoft.com/office/drawing/2014/main" id="{24F554B1-F2E2-E030-9FDE-D3D5D0B14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8" b="35634"/>
          <a:stretch/>
        </p:blipFill>
        <p:spPr>
          <a:xfrm>
            <a:off x="6301354" y="3999231"/>
            <a:ext cx="5447796" cy="18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ABF-B380-8E40-9167-3550C5DF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CH" sz="5200"/>
              <a:t>The pipeline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101E095-7A05-A25B-5DE5-B49868C17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203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7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5612-2F1C-038D-CE6C-19E9F4A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masks</a:t>
            </a:r>
            <a:endParaRPr lang="de-CH" dirty="0"/>
          </a:p>
        </p:txBody>
      </p:sp>
      <p:pic>
        <p:nvPicPr>
          <p:cNvPr id="5" name="Grafik 4" descr="Ein Bild, das Schwarzweiß, monochrom, Wirbellose enthält.&#10;&#10;Automatisch generierte Beschreibung">
            <a:extLst>
              <a:ext uri="{FF2B5EF4-FFF2-40B4-BE49-F238E27FC236}">
                <a16:creationId xmlns:a16="http://schemas.microsoft.com/office/drawing/2014/main" id="{9A8F2DE8-B2A0-B45C-C103-7020E35B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90688"/>
            <a:ext cx="3345180" cy="3345180"/>
          </a:xfrm>
          <a:prstGeom prst="rect">
            <a:avLst/>
          </a:prstGeom>
        </p:spPr>
      </p:pic>
      <p:pic>
        <p:nvPicPr>
          <p:cNvPr id="7" name="Grafik 6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03D66D0-5DA2-FE2B-501C-767E1F90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1690688"/>
            <a:ext cx="3345180" cy="3345180"/>
          </a:xfrm>
          <a:prstGeom prst="rect">
            <a:avLst/>
          </a:prstGeom>
        </p:spPr>
      </p:pic>
      <p:pic>
        <p:nvPicPr>
          <p:cNvPr id="9" name="Grafik 8" descr="Ein Bild, das Dunkelheit, Schwarz, Mond, Raum enthält.&#10;&#10;Automatisch generierte Beschreibung">
            <a:extLst>
              <a:ext uri="{FF2B5EF4-FFF2-40B4-BE49-F238E27FC236}">
                <a16:creationId xmlns:a16="http://schemas.microsoft.com/office/drawing/2014/main" id="{7A1A5F50-AD24-0DAE-B4CA-B4EDBC1F9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1690688"/>
            <a:ext cx="3345180" cy="3345180"/>
          </a:xfrm>
          <a:prstGeom prst="rect">
            <a:avLst/>
          </a:prstGeom>
        </p:spPr>
      </p:pic>
      <p:pic>
        <p:nvPicPr>
          <p:cNvPr id="11" name="Grafik 10" descr="Ein Bild, das Logo, Schwarz enthält.&#10;&#10;Automatisch generierte Beschreibung">
            <a:extLst>
              <a:ext uri="{FF2B5EF4-FFF2-40B4-BE49-F238E27FC236}">
                <a16:creationId xmlns:a16="http://schemas.microsoft.com/office/drawing/2014/main" id="{7CB9A2F4-40A0-A80E-F055-477406F5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5246370"/>
            <a:ext cx="1516380" cy="1516380"/>
          </a:xfrm>
          <a:prstGeom prst="rect">
            <a:avLst/>
          </a:prstGeom>
        </p:spPr>
      </p:pic>
      <p:pic>
        <p:nvPicPr>
          <p:cNvPr id="13" name="Grafik 12" descr="Ein Bild, das Schwarz, Schwarzweiß, monochrom enthält.&#10;&#10;Automatisch generierte Beschreibung">
            <a:extLst>
              <a:ext uri="{FF2B5EF4-FFF2-40B4-BE49-F238E27FC236}">
                <a16:creationId xmlns:a16="http://schemas.microsoft.com/office/drawing/2014/main" id="{FAE066CA-A872-2602-8376-4A7B604B7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5246370"/>
            <a:ext cx="151638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19D97-F5D9-29AA-BF94-27772B5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11-24 at 22.00.23">
            <a:hlinkClick r:id="" action="ppaction://media"/>
            <a:extLst>
              <a:ext uri="{FF2B5EF4-FFF2-40B4-BE49-F238E27FC236}">
                <a16:creationId xmlns:a16="http://schemas.microsoft.com/office/drawing/2014/main" id="{5359CE9A-21ED-216D-C787-1E981486AA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330" y="870694"/>
            <a:ext cx="9083339" cy="5116612"/>
          </a:xfrm>
        </p:spPr>
      </p:pic>
    </p:spTree>
    <p:extLst>
      <p:ext uri="{BB962C8B-B14F-4D97-AF65-F5344CB8AC3E}">
        <p14:creationId xmlns:p14="http://schemas.microsoft.com/office/powerpoint/2010/main" val="7197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8BB6-026C-DEE0-5BA6-19D812E8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outcome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1CFEF-B91F-D374-0625-9A56A7F2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42080"/>
            <a:ext cx="10800000" cy="3573840"/>
          </a:xfrm>
        </p:spPr>
      </p:pic>
    </p:spTree>
    <p:extLst>
      <p:ext uri="{BB962C8B-B14F-4D97-AF65-F5344CB8AC3E}">
        <p14:creationId xmlns:p14="http://schemas.microsoft.com/office/powerpoint/2010/main" val="27376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790A4E-FB4D-7A4B-8BEE-E20142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43078"/>
            <a:ext cx="10800000" cy="3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Breitbild</PresentationFormat>
  <Paragraphs>48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Case Study 5: Screening of antimicrobial drugs using zebrafish embryos</vt:lpstr>
      <vt:lpstr>The victim</vt:lpstr>
      <vt:lpstr>The experiment</vt:lpstr>
      <vt:lpstr>The groups</vt:lpstr>
      <vt:lpstr>The pipeline</vt:lpstr>
      <vt:lpstr>The masks</vt:lpstr>
      <vt:lpstr>PowerPoint-Präsentation</vt:lpstr>
      <vt:lpstr>The outcome</vt:lpstr>
      <vt:lpstr>PowerPoint-Präsentation</vt:lpstr>
      <vt:lpstr>PowerPoint-Präsentation</vt:lpstr>
      <vt:lpstr>PowerPoint-Präsentation</vt:lpstr>
      <vt:lpstr>PowerPoint-Präsentation</vt:lpstr>
      <vt:lpstr>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David Senn</cp:lastModifiedBy>
  <cp:revision>1</cp:revision>
  <dcterms:created xsi:type="dcterms:W3CDTF">2024-11-23T15:16:42Z</dcterms:created>
  <dcterms:modified xsi:type="dcterms:W3CDTF">2024-12-10T13:08:13Z</dcterms:modified>
</cp:coreProperties>
</file>